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83" r:id="rId3"/>
    <p:sldId id="287" r:id="rId4"/>
    <p:sldId id="288" r:id="rId5"/>
    <p:sldId id="289" r:id="rId6"/>
    <p:sldId id="301" r:id="rId7"/>
    <p:sldId id="292" r:id="rId8"/>
    <p:sldId id="294" r:id="rId9"/>
    <p:sldId id="296" r:id="rId10"/>
    <p:sldId id="297" r:id="rId11"/>
    <p:sldId id="298" r:id="rId12"/>
    <p:sldId id="299" r:id="rId13"/>
    <p:sldId id="304" r:id="rId14"/>
    <p:sldId id="305" r:id="rId15"/>
    <p:sldId id="307" r:id="rId16"/>
    <p:sldId id="309" r:id="rId17"/>
    <p:sldId id="310" r:id="rId18"/>
    <p:sldId id="311" r:id="rId19"/>
    <p:sldId id="332" r:id="rId20"/>
    <p:sldId id="333" r:id="rId21"/>
    <p:sldId id="334" r:id="rId22"/>
    <p:sldId id="335" r:id="rId23"/>
    <p:sldId id="336" r:id="rId24"/>
    <p:sldId id="339" r:id="rId25"/>
    <p:sldId id="340" r:id="rId26"/>
    <p:sldId id="342" r:id="rId27"/>
    <p:sldId id="343" r:id="rId28"/>
    <p:sldId id="346" r:id="rId29"/>
    <p:sldId id="347" r:id="rId30"/>
    <p:sldId id="348" r:id="rId31"/>
    <p:sldId id="313" r:id="rId32"/>
    <p:sldId id="314" r:id="rId33"/>
    <p:sldId id="317" r:id="rId34"/>
    <p:sldId id="320" r:id="rId35"/>
    <p:sldId id="321" r:id="rId36"/>
    <p:sldId id="324" r:id="rId37"/>
    <p:sldId id="325" r:id="rId38"/>
    <p:sldId id="329" r:id="rId39"/>
    <p:sldId id="33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5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55EB81F0-28B9-409D-95AF-857D7FB66A18}"/>
              </a:ext>
            </a:extLst>
          </p:cNvPr>
          <p:cNvPicPr/>
          <p:nvPr/>
        </p:nvPicPr>
        <p:blipFill rotWithShape="1">
          <a:blip r:embed="rId2"/>
          <a:srcRect l="8268" t="15953" r="61199" b="5836"/>
          <a:stretch/>
        </p:blipFill>
        <p:spPr bwMode="auto">
          <a:xfrm>
            <a:off x="690880" y="203200"/>
            <a:ext cx="11257280" cy="6583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78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101E190C-909E-4A76-8F69-FDF4B843812D}"/>
              </a:ext>
            </a:extLst>
          </p:cNvPr>
          <p:cNvPicPr/>
          <p:nvPr/>
        </p:nvPicPr>
        <p:blipFill rotWithShape="1">
          <a:blip r:embed="rId2"/>
          <a:srcRect t="10895" r="50066" b="6614"/>
          <a:stretch/>
        </p:blipFill>
        <p:spPr bwMode="auto">
          <a:xfrm>
            <a:off x="345440" y="426720"/>
            <a:ext cx="11369039" cy="6126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09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924FEE8B-000B-46C2-A181-9A8DBB7B148D}"/>
              </a:ext>
            </a:extLst>
          </p:cNvPr>
          <p:cNvPicPr/>
          <p:nvPr/>
        </p:nvPicPr>
        <p:blipFill rotWithShape="1">
          <a:blip r:embed="rId2"/>
          <a:srcRect t="10505" r="50066" b="7394"/>
          <a:stretch/>
        </p:blipFill>
        <p:spPr bwMode="auto">
          <a:xfrm>
            <a:off x="670560" y="254000"/>
            <a:ext cx="11084560" cy="629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82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20BBD00E-247C-41E3-BD59-502A3381DF27}"/>
              </a:ext>
            </a:extLst>
          </p:cNvPr>
          <p:cNvPicPr/>
          <p:nvPr/>
        </p:nvPicPr>
        <p:blipFill rotWithShape="1">
          <a:blip r:embed="rId2"/>
          <a:srcRect t="11284" r="50066" b="6615"/>
          <a:stretch/>
        </p:blipFill>
        <p:spPr bwMode="auto">
          <a:xfrm>
            <a:off x="518160" y="386080"/>
            <a:ext cx="11389360" cy="6228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383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6CB6802F-2D8F-4385-A365-49C9BE5D0E5D}"/>
              </a:ext>
            </a:extLst>
          </p:cNvPr>
          <p:cNvPicPr/>
          <p:nvPr/>
        </p:nvPicPr>
        <p:blipFill rotWithShape="1">
          <a:blip r:embed="rId2"/>
          <a:srcRect l="8377" t="22179" r="58333" b="12062"/>
          <a:stretch/>
        </p:blipFill>
        <p:spPr bwMode="auto">
          <a:xfrm>
            <a:off x="335280" y="375920"/>
            <a:ext cx="11389360" cy="6238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04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7C801B13-6A88-4E29-8B88-51AA92686E72}"/>
              </a:ext>
            </a:extLst>
          </p:cNvPr>
          <p:cNvPicPr/>
          <p:nvPr/>
        </p:nvPicPr>
        <p:blipFill rotWithShape="1">
          <a:blip r:embed="rId2"/>
          <a:srcRect l="8157" t="18288" r="58113" b="15174"/>
          <a:stretch/>
        </p:blipFill>
        <p:spPr bwMode="auto">
          <a:xfrm>
            <a:off x="223520" y="375920"/>
            <a:ext cx="11653520" cy="6207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40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CF8BF4CD-DD95-45E3-9058-D67FF44F5E9A}"/>
              </a:ext>
            </a:extLst>
          </p:cNvPr>
          <p:cNvPicPr/>
          <p:nvPr/>
        </p:nvPicPr>
        <p:blipFill rotWithShape="1">
          <a:blip r:embed="rId2"/>
          <a:srcRect t="10895" r="50066" b="6614"/>
          <a:stretch/>
        </p:blipFill>
        <p:spPr bwMode="auto">
          <a:xfrm>
            <a:off x="843280" y="386080"/>
            <a:ext cx="10972800" cy="5984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32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55FA65C3-4CF2-4CD8-B213-D248CEB16E0A}"/>
              </a:ext>
            </a:extLst>
          </p:cNvPr>
          <p:cNvPicPr/>
          <p:nvPr/>
        </p:nvPicPr>
        <p:blipFill rotWithShape="1">
          <a:blip r:embed="rId2"/>
          <a:srcRect t="11672" r="50397" b="7004"/>
          <a:stretch/>
        </p:blipFill>
        <p:spPr bwMode="auto">
          <a:xfrm>
            <a:off x="508000" y="365760"/>
            <a:ext cx="11409680" cy="6228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23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9131977F-644E-4DAF-9CAF-336A0C71542A}"/>
              </a:ext>
            </a:extLst>
          </p:cNvPr>
          <p:cNvPicPr/>
          <p:nvPr/>
        </p:nvPicPr>
        <p:blipFill rotWithShape="1">
          <a:blip r:embed="rId2"/>
          <a:srcRect t="9728" r="50176" b="7004"/>
          <a:stretch/>
        </p:blipFill>
        <p:spPr bwMode="auto">
          <a:xfrm>
            <a:off x="508000" y="264160"/>
            <a:ext cx="1136904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65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830C1A1D-386D-4072-BD41-B4B15141FF39}"/>
              </a:ext>
            </a:extLst>
          </p:cNvPr>
          <p:cNvPicPr/>
          <p:nvPr/>
        </p:nvPicPr>
        <p:blipFill rotWithShape="1">
          <a:blip r:embed="rId2"/>
          <a:srcRect t="10116" r="50066" b="7394"/>
          <a:stretch/>
        </p:blipFill>
        <p:spPr bwMode="auto">
          <a:xfrm>
            <a:off x="528320" y="284480"/>
            <a:ext cx="11287760" cy="6309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96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F3FF07E2-5D4C-4F06-B646-C6622708D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8" y="566532"/>
            <a:ext cx="10177664" cy="57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D5EAB967-4420-433B-A726-33CCD3685DE1}"/>
              </a:ext>
            </a:extLst>
          </p:cNvPr>
          <p:cNvPicPr/>
          <p:nvPr/>
        </p:nvPicPr>
        <p:blipFill rotWithShape="1">
          <a:blip r:embed="rId2"/>
          <a:srcRect l="1" t="12841" r="50329" b="7004"/>
          <a:stretch/>
        </p:blipFill>
        <p:spPr bwMode="auto">
          <a:xfrm>
            <a:off x="812800" y="213360"/>
            <a:ext cx="10769600" cy="6278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68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0541EE4F-32B0-4578-8E64-51C49625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8" y="566532"/>
            <a:ext cx="10177664" cy="57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DDCFCB4A-32A6-4A86-BCF2-F34752B44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8" y="566532"/>
            <a:ext cx="10177664" cy="57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3AAB8886-0631-4A8E-9DDC-BFF64EFD5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8" y="566532"/>
            <a:ext cx="10177664" cy="57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CBB8D406-015A-4859-831D-DD7085D4A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8" y="566532"/>
            <a:ext cx="10177664" cy="57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 rotWithShape="1">
          <a:blip r:embed="rId2"/>
          <a:srcRect t="22320" r="62467" b="14852"/>
          <a:stretch/>
        </p:blipFill>
        <p:spPr bwMode="auto">
          <a:xfrm>
            <a:off x="724396" y="570015"/>
            <a:ext cx="10925298" cy="5890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42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 rotWithShape="1">
          <a:blip r:embed="rId2"/>
          <a:srcRect t="22320" r="63128" b="20226"/>
          <a:stretch/>
        </p:blipFill>
        <p:spPr bwMode="auto">
          <a:xfrm>
            <a:off x="736270" y="486887"/>
            <a:ext cx="10877798" cy="6008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35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 rotWithShape="1">
          <a:blip r:embed="rId2"/>
          <a:srcRect t="21907" r="63128" b="14439"/>
          <a:stretch/>
        </p:blipFill>
        <p:spPr bwMode="auto">
          <a:xfrm>
            <a:off x="534390" y="451262"/>
            <a:ext cx="11293433" cy="6127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98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 rotWithShape="1">
          <a:blip r:embed="rId2"/>
          <a:srcRect t="21907" r="63459" b="14439"/>
          <a:stretch/>
        </p:blipFill>
        <p:spPr bwMode="auto">
          <a:xfrm>
            <a:off x="522514" y="403761"/>
            <a:ext cx="11079677" cy="6187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51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 rotWithShape="1">
          <a:blip r:embed="rId2"/>
          <a:srcRect t="22320" r="63128" b="14439"/>
          <a:stretch/>
        </p:blipFill>
        <p:spPr bwMode="auto">
          <a:xfrm>
            <a:off x="427512" y="308758"/>
            <a:ext cx="11352810" cy="6222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22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 rotWithShape="1">
          <a:blip r:embed="rId2"/>
          <a:srcRect t="22320" r="62963" b="14852"/>
          <a:stretch/>
        </p:blipFill>
        <p:spPr bwMode="auto">
          <a:xfrm>
            <a:off x="403761" y="320634"/>
            <a:ext cx="11447813" cy="6293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50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C06CC75E-7CDB-4E61-993A-7399FBE53EA0}"/>
              </a:ext>
            </a:extLst>
          </p:cNvPr>
          <p:cNvPicPr/>
          <p:nvPr/>
        </p:nvPicPr>
        <p:blipFill rotWithShape="1">
          <a:blip r:embed="rId2"/>
          <a:srcRect t="10894" r="49956" b="7004"/>
          <a:stretch/>
        </p:blipFill>
        <p:spPr bwMode="auto">
          <a:xfrm>
            <a:off x="751840" y="274320"/>
            <a:ext cx="11125200" cy="633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405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 rotWithShape="1">
          <a:blip r:embed="rId2"/>
          <a:srcRect t="22320" r="63128" b="14439"/>
          <a:stretch/>
        </p:blipFill>
        <p:spPr bwMode="auto">
          <a:xfrm>
            <a:off x="320634" y="285008"/>
            <a:ext cx="11364685" cy="6341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74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3C4A4CC9-ED61-467B-BFA8-E1D64334B314}"/>
              </a:ext>
            </a:extLst>
          </p:cNvPr>
          <p:cNvPicPr/>
          <p:nvPr/>
        </p:nvPicPr>
        <p:blipFill rotWithShape="1">
          <a:blip r:embed="rId2"/>
          <a:srcRect t="11284" r="50397" b="7392"/>
          <a:stretch/>
        </p:blipFill>
        <p:spPr bwMode="auto">
          <a:xfrm>
            <a:off x="426720" y="467360"/>
            <a:ext cx="11358880" cy="6004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96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7762166A-99EC-45E1-9F86-8FEA53839564}"/>
              </a:ext>
            </a:extLst>
          </p:cNvPr>
          <p:cNvPicPr/>
          <p:nvPr/>
        </p:nvPicPr>
        <p:blipFill rotWithShape="1">
          <a:blip r:embed="rId2"/>
          <a:srcRect t="12062" r="50397" b="7004"/>
          <a:stretch/>
        </p:blipFill>
        <p:spPr bwMode="auto">
          <a:xfrm>
            <a:off x="447040" y="436880"/>
            <a:ext cx="11409680" cy="6085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25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681B02A1-DB4A-4A95-A04C-E9B173E65240}"/>
              </a:ext>
            </a:extLst>
          </p:cNvPr>
          <p:cNvPicPr/>
          <p:nvPr/>
        </p:nvPicPr>
        <p:blipFill rotWithShape="1">
          <a:blip r:embed="rId2"/>
          <a:srcRect t="10895" r="50397" b="7393"/>
          <a:stretch/>
        </p:blipFill>
        <p:spPr bwMode="auto">
          <a:xfrm>
            <a:off x="335280" y="355600"/>
            <a:ext cx="1160272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95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5A119E7E-87B9-4DE4-AB00-199FF55FC7F8}"/>
              </a:ext>
            </a:extLst>
          </p:cNvPr>
          <p:cNvPicPr/>
          <p:nvPr/>
        </p:nvPicPr>
        <p:blipFill rotWithShape="1">
          <a:blip r:embed="rId2"/>
          <a:srcRect t="10117" r="50507" b="7782"/>
          <a:stretch/>
        </p:blipFill>
        <p:spPr bwMode="auto">
          <a:xfrm>
            <a:off x="406400" y="335280"/>
            <a:ext cx="1143000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61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0E203207-863E-43A9-8BE7-B41ECFBB06AE}"/>
              </a:ext>
            </a:extLst>
          </p:cNvPr>
          <p:cNvPicPr/>
          <p:nvPr/>
        </p:nvPicPr>
        <p:blipFill rotWithShape="1">
          <a:blip r:embed="rId2"/>
          <a:srcRect l="992" t="11284" r="50508" b="7004"/>
          <a:stretch/>
        </p:blipFill>
        <p:spPr bwMode="auto">
          <a:xfrm>
            <a:off x="284480" y="254000"/>
            <a:ext cx="11704320" cy="6492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54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3D9FD9E5-5CDB-4BA9-BE4E-3F5FFF4E5A79}"/>
              </a:ext>
            </a:extLst>
          </p:cNvPr>
          <p:cNvPicPr/>
          <p:nvPr/>
        </p:nvPicPr>
        <p:blipFill rotWithShape="1">
          <a:blip r:embed="rId2"/>
          <a:srcRect t="10506" r="50066" b="7782"/>
          <a:stretch/>
        </p:blipFill>
        <p:spPr bwMode="auto">
          <a:xfrm>
            <a:off x="416560" y="365760"/>
            <a:ext cx="11501120" cy="609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82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B57C49FB-BF4A-454D-977F-EBDF3B388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8" y="566532"/>
            <a:ext cx="10177664" cy="57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4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00E781CD-7DFC-4862-A109-E1470179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8" y="302895"/>
            <a:ext cx="10646352" cy="59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953DFD71-071A-4E5F-85B0-66B833EFF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8" y="566532"/>
            <a:ext cx="10177664" cy="57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64031CB3-2EF3-4791-92F9-9DF59AFA622A}"/>
              </a:ext>
            </a:extLst>
          </p:cNvPr>
          <p:cNvPicPr/>
          <p:nvPr/>
        </p:nvPicPr>
        <p:blipFill rotWithShape="1">
          <a:blip r:embed="rId2"/>
          <a:srcRect t="10895" r="50728" b="5836"/>
          <a:stretch/>
        </p:blipFill>
        <p:spPr bwMode="auto">
          <a:xfrm>
            <a:off x="741680" y="629920"/>
            <a:ext cx="11135360" cy="5933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93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94263ECA-EF62-4774-9CB3-D3B942CFEF1B}"/>
              </a:ext>
            </a:extLst>
          </p:cNvPr>
          <p:cNvPicPr/>
          <p:nvPr/>
        </p:nvPicPr>
        <p:blipFill rotWithShape="1">
          <a:blip r:embed="rId2"/>
          <a:srcRect t="11673" r="50176" b="5836"/>
          <a:stretch/>
        </p:blipFill>
        <p:spPr bwMode="auto">
          <a:xfrm>
            <a:off x="416560" y="406400"/>
            <a:ext cx="11480800" cy="6167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02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F5DE1BE0-3CAB-40BA-B107-3935EE43C42B}"/>
              </a:ext>
            </a:extLst>
          </p:cNvPr>
          <p:cNvPicPr/>
          <p:nvPr/>
        </p:nvPicPr>
        <p:blipFill rotWithShape="1">
          <a:blip r:embed="rId2"/>
          <a:srcRect l="441" t="10506" r="49845" b="6614"/>
          <a:stretch/>
        </p:blipFill>
        <p:spPr bwMode="auto">
          <a:xfrm>
            <a:off x="355600" y="426720"/>
            <a:ext cx="11389359" cy="629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63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25FA8A48-6BBC-4907-A37F-E8A8D9534541}"/>
              </a:ext>
            </a:extLst>
          </p:cNvPr>
          <p:cNvPicPr/>
          <p:nvPr/>
        </p:nvPicPr>
        <p:blipFill rotWithShape="1">
          <a:blip r:embed="rId2"/>
          <a:srcRect t="10505" r="51169" b="7004"/>
          <a:stretch/>
        </p:blipFill>
        <p:spPr bwMode="auto">
          <a:xfrm>
            <a:off x="264160" y="386080"/>
            <a:ext cx="11531599" cy="6126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3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09F37154-3459-44DD-AA48-267EBF387B9A}"/>
              </a:ext>
            </a:extLst>
          </p:cNvPr>
          <p:cNvPicPr/>
          <p:nvPr/>
        </p:nvPicPr>
        <p:blipFill rotWithShape="1">
          <a:blip r:embed="rId2"/>
          <a:srcRect l="10692" t="18677" r="58774" b="15175"/>
          <a:stretch/>
        </p:blipFill>
        <p:spPr bwMode="auto">
          <a:xfrm>
            <a:off x="264160" y="426720"/>
            <a:ext cx="11470639" cy="6228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39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xmlns="" id="{DA9E4927-B85E-4898-BD00-872544ED68E5}"/>
              </a:ext>
            </a:extLst>
          </p:cNvPr>
          <p:cNvPicPr/>
          <p:nvPr/>
        </p:nvPicPr>
        <p:blipFill rotWithShape="1">
          <a:blip r:embed="rId2"/>
          <a:srcRect t="10506" r="50286" b="7782"/>
          <a:stretch/>
        </p:blipFill>
        <p:spPr bwMode="auto">
          <a:xfrm>
            <a:off x="365760" y="274320"/>
            <a:ext cx="11419840" cy="6238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064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252</TotalTime>
  <Words>0</Words>
  <Application>Microsoft Office PowerPoint</Application>
  <PresentationFormat>Breedbeeld</PresentationFormat>
  <Paragraphs>0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3" baseType="lpstr">
      <vt:lpstr>Arial</vt:lpstr>
      <vt:lpstr>Trebuchet MS</vt:lpstr>
      <vt:lpstr>Wingdings 3</vt:lpstr>
      <vt:lpstr>Facet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Koster, Marie José</dc:creator>
  <cp:lastModifiedBy>Tosca Miedema-Berendsen</cp:lastModifiedBy>
  <cp:revision>25</cp:revision>
  <dcterms:created xsi:type="dcterms:W3CDTF">2018-11-24T12:21:19Z</dcterms:created>
  <dcterms:modified xsi:type="dcterms:W3CDTF">2019-03-22T12:43:53Z</dcterms:modified>
</cp:coreProperties>
</file>